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213E1-55A4-D3D4-3D68-2C124B4E038F}" v="4" dt="2022-09-02T13:58:34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A61D-AB3F-4104-89B3-45502CEBB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550B6-2027-490D-951D-669D7178A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E1F5-46CF-41AF-9840-E890C53C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67AB-F0ED-442F-B789-DB39F2EC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71F11-EC76-497B-BA6E-2150D857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FE13-25F5-4226-B35C-6D73552D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130EC-4F5E-4482-87F0-8D633C98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002A-BD53-4649-B447-53ECEDF6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40F0-BA00-4C5B-B11E-E1C5350A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21A4-3B4E-4C03-9D3D-AFAC49AA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323349-FD6A-4F29-B249-0D825D824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0C14B-859F-4CDB-8479-A9584D8D5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773A3-C3AB-4D1C-9557-C7A8199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3A1CE-7218-4972-85BE-60532BB0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A3CC-87ED-4286-85FF-A9C67EB8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4FBF-8CE2-4790-A35D-8FB3437C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7258-B6A4-408C-99E3-473E69DA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EC18C-D5AF-43FE-B8B3-F6E568A8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9593D-3D20-4EAC-9B14-4ACEFA49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1C77-AD7B-4F9B-9BE8-590B4325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1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9870-A0BD-49C9-962F-99740A00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D2B73-28B6-4B26-A123-F1D9A9BEE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407D-4F18-4DE4-8623-7F5BB45D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471E-FDEF-432E-93A3-8FB1C06C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86E4-5867-42BA-964D-FDA0F55A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736E-BBC2-4D48-87EE-CA4284C5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A38E-8B35-4BA6-9983-160794AE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30A60-C1A2-4BEA-909F-EC8380A87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62E7D-409F-423B-AA81-62121B97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631F-6304-489D-B96D-5A9F1BE3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6D036-E5B5-4BE0-9D6E-69C2B1D8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3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355A-8D19-4EC8-8A73-638EF7AE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CC47-9716-4F17-BE5B-6E0D23E4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E11CE-3667-4C49-A9DF-2F3B8EFE3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A8BE6-177A-4AF2-8AA2-C6368DC59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11285-9F11-4180-BB1B-D6E419F5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4B379-F308-43A3-9F44-CC7769A8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C085B-6207-45EC-9221-0D36648D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CB49F-76AA-4899-A084-5474D2B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7F53-3275-4DA9-9DC2-F76BA576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1B643-2154-4538-9DE6-1A969412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F1E91-70CE-4CD6-B4EF-9CA1C9F5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50A3F-0116-4378-8B75-F13DC4A1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1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E6171-6004-43A4-817B-23AC2A75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691E1-267B-4F30-B776-FFCF18A2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795DD-9C25-4EB3-A43E-C6C80CFE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9B39-A11B-472C-B6D8-10B17488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C6B2-6E73-4B89-8111-022E7F74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01122-1EFB-4895-820C-104016EEC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5BC46-1B30-48AE-A651-87EB30F3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F1F0-FF14-4F46-B13F-1C3B38AF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8BD21-F1D2-49F2-8B87-16DCA9D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0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87FA-EE19-4B18-87C1-6BC19F7C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61B2B-3170-4917-86F5-8ADDB741B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0E480-01C0-41CC-BAC9-4C5577FDE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97AA6-B3F5-4F99-BCD6-8F581563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61511-844D-4432-89E0-CF53C566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C41CA-ADDD-427E-B969-DD80358E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5AD15-2687-4169-9411-1EF98D00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81AB-B879-4DD5-B592-6096B859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8BC7-D7F1-43ED-BA2C-3632D6EC5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AA72-BB7E-4401-B1E7-883316DD1C3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951A-95E9-4C29-B60A-C3111B706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C7755-626C-4FC3-90CB-427BCE118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ED00-523F-4326-8399-F2B04C68F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6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untains, Rivers, Coasts and Volcanoes - St Mark's C of E Primary School">
            <a:extLst>
              <a:ext uri="{FF2B5EF4-FFF2-40B4-BE49-F238E27FC236}">
                <a16:creationId xmlns:a16="http://schemas.microsoft.com/office/drawing/2014/main" id="{43B4D656-9874-4FCF-9ADB-EF644534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6" y="0"/>
            <a:ext cx="12414255" cy="69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372D08-01D0-4BDF-A683-9170DA73AC24}"/>
              </a:ext>
            </a:extLst>
          </p:cNvPr>
          <p:cNvSpPr/>
          <p:nvPr/>
        </p:nvSpPr>
        <p:spPr>
          <a:xfrm>
            <a:off x="-222255" y="128545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0" cap="none" spc="0" dirty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Mountains, Coasts and Rivers </a:t>
            </a:r>
          </a:p>
        </p:txBody>
      </p:sp>
      <p:sp>
        <p:nvSpPr>
          <p:cNvPr id="21" name="Subtitle 17">
            <a:extLst>
              <a:ext uri="{FF2B5EF4-FFF2-40B4-BE49-F238E27FC236}">
                <a16:creationId xmlns:a16="http://schemas.microsoft.com/office/drawing/2014/main" id="{131A8772-D6FA-4B88-BF87-72D91ED3C12D}"/>
              </a:ext>
            </a:extLst>
          </p:cNvPr>
          <p:cNvSpPr txBox="1">
            <a:spLocks/>
          </p:cNvSpPr>
          <p:nvPr/>
        </p:nvSpPr>
        <p:spPr>
          <a:xfrm>
            <a:off x="307463" y="5543429"/>
            <a:ext cx="638594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7140625-899A-FDB2-0FF4-105141942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" y="1437989"/>
            <a:ext cx="6169726" cy="4933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274CF-8545-EF6B-DB57-AD247B861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728" y="959542"/>
            <a:ext cx="2584547" cy="3932401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AA3DF9A-4E97-3C75-2D56-E44833A8E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6" y="1576537"/>
            <a:ext cx="2200233" cy="2634511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9240E9-7073-0FDC-EEF3-B6AFE73BA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26" y="5070779"/>
            <a:ext cx="5741521" cy="17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9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untains, Rivers, Coasts and Volcanoes - St Mark's C of E Primary School">
            <a:extLst>
              <a:ext uri="{FF2B5EF4-FFF2-40B4-BE49-F238E27FC236}">
                <a16:creationId xmlns:a16="http://schemas.microsoft.com/office/drawing/2014/main" id="{43B4D656-9874-4FCF-9ADB-EF644534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6" y="0"/>
            <a:ext cx="12414255" cy="69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372D08-01D0-4BDF-A683-9170DA73AC24}"/>
              </a:ext>
            </a:extLst>
          </p:cNvPr>
          <p:cNvSpPr/>
          <p:nvPr/>
        </p:nvSpPr>
        <p:spPr>
          <a:xfrm>
            <a:off x="-222255" y="128545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0" cap="none" spc="0" dirty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Mountains, Coasts and Rivers </a:t>
            </a:r>
          </a:p>
        </p:txBody>
      </p:sp>
      <p:sp>
        <p:nvSpPr>
          <p:cNvPr id="21" name="Subtitle 17">
            <a:extLst>
              <a:ext uri="{FF2B5EF4-FFF2-40B4-BE49-F238E27FC236}">
                <a16:creationId xmlns:a16="http://schemas.microsoft.com/office/drawing/2014/main" id="{131A8772-D6FA-4B88-BF87-72D91ED3C12D}"/>
              </a:ext>
            </a:extLst>
          </p:cNvPr>
          <p:cNvSpPr txBox="1">
            <a:spLocks/>
          </p:cNvSpPr>
          <p:nvPr/>
        </p:nvSpPr>
        <p:spPr>
          <a:xfrm>
            <a:off x="307463" y="5543429"/>
            <a:ext cx="638594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F4693-7B65-8351-A54A-E80B03A3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76" y="2582480"/>
            <a:ext cx="5261304" cy="2249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78141-EE15-3BE3-F8EE-D661B9F4A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279" y="1102939"/>
            <a:ext cx="2005468" cy="133614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A0C6E-0BAF-C245-CA93-63D111E35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661" y="1112679"/>
            <a:ext cx="2375366" cy="133614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8B9621-8B41-A792-1821-F1B528A47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853" y="4942642"/>
            <a:ext cx="2553809" cy="191535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8F669-B465-1208-45AA-299A0DB4C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728" y="5026064"/>
            <a:ext cx="2553809" cy="1703391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F772BC-8FAA-46FD-A6C2-C22669346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" y="1432874"/>
            <a:ext cx="5918259" cy="48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dc48a3-7457-4ea7-a6a1-1870460c89ab" xsi:nil="true"/>
    <lcf76f155ced4ddcb4097134ff3c332f xmlns="f33c2a62-0d7e-4a84-8a2b-c9243b6a4e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812D13F14E54EB6F611CFCB1B024E" ma:contentTypeVersion="15" ma:contentTypeDescription="Create a new document." ma:contentTypeScope="" ma:versionID="94617d501504d22f5a64e937671c8a96">
  <xsd:schema xmlns:xsd="http://www.w3.org/2001/XMLSchema" xmlns:xs="http://www.w3.org/2001/XMLSchema" xmlns:p="http://schemas.microsoft.com/office/2006/metadata/properties" xmlns:ns2="f33c2a62-0d7e-4a84-8a2b-c9243b6a4ead" xmlns:ns3="78dc48a3-7457-4ea7-a6a1-1870460c89ab" targetNamespace="http://schemas.microsoft.com/office/2006/metadata/properties" ma:root="true" ma:fieldsID="ec66cd00ec345562e2f4efeebc9f64ea" ns2:_="" ns3:_="">
    <xsd:import namespace="f33c2a62-0d7e-4a84-8a2b-c9243b6a4ead"/>
    <xsd:import namespace="78dc48a3-7457-4ea7-a6a1-1870460c8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c2a62-0d7e-4a84-8a2b-c9243b6a4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c48a3-7457-4ea7-a6a1-1870460c8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675062-eab8-433b-b5a8-219acd60f3ee}" ma:internalName="TaxCatchAll" ma:showField="CatchAllData" ma:web="78dc48a3-7457-4ea7-a6a1-1870460c89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AB2E6-8745-4B26-A7A0-AB45B1198932}">
  <ds:schemaRefs>
    <ds:schemaRef ds:uri="http://schemas.microsoft.com/office/2006/metadata/properties"/>
    <ds:schemaRef ds:uri="http://schemas.microsoft.com/office/infopath/2007/PartnerControls"/>
    <ds:schemaRef ds:uri="78dc48a3-7457-4ea7-a6a1-1870460c89ab"/>
    <ds:schemaRef ds:uri="f33c2a62-0d7e-4a84-8a2b-c9243b6a4ead"/>
  </ds:schemaRefs>
</ds:datastoreItem>
</file>

<file path=customXml/itemProps2.xml><?xml version="1.0" encoding="utf-8"?>
<ds:datastoreItem xmlns:ds="http://schemas.openxmlformats.org/officeDocument/2006/customXml" ds:itemID="{AE17FC23-B6F7-49CD-A870-B86DD45D4B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CCF9D-0A69-44D8-BCA9-E0E948174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c2a62-0d7e-4a84-8a2b-c9243b6a4ead"/>
    <ds:schemaRef ds:uri="78dc48a3-7457-4ea7-a6a1-1870460c8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cchetty</dc:creator>
  <cp:lastModifiedBy>F Knight</cp:lastModifiedBy>
  <cp:revision>14</cp:revision>
  <dcterms:created xsi:type="dcterms:W3CDTF">2021-11-03T15:09:07Z</dcterms:created>
  <dcterms:modified xsi:type="dcterms:W3CDTF">2022-09-08T08:38:52Z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0x010100EF9812D13F14E54EB6F611CFCB1B024E</vt:lpwstr>
  </property>
  <property fmtid="{D5CDD505-2E9C-101B-9397-08002B2CF9AE}" pid="3" name="MediaServiceImageTags">
    <vt:lpwstr/>
  </property>
</Properties>
</file>