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0EA2D-8B36-4AAF-88C0-8B0DA64EC044}" v="4" dt="2022-06-23T13:25:29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05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30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04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54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5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3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1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2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77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3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7008-C27C-4BC6-BA4C-1C958715128A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FCA25-D598-4C8E-B112-BC72D8CEC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8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CF94634-B2AB-C340-456F-AE56C36B5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81" y="3764865"/>
            <a:ext cx="7855976" cy="30060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FC6EB0-B90E-6083-2DD7-97E07B814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57" y="271264"/>
            <a:ext cx="6827287" cy="3171049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A6CC3B1-D3C8-EDCD-28FE-14AABC33A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70267"/>
              </p:ext>
            </p:extLst>
          </p:nvPr>
        </p:nvGraphicFramePr>
        <p:xfrm>
          <a:off x="8382000" y="1619145"/>
          <a:ext cx="3496959" cy="5151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894595518"/>
                    </a:ext>
                  </a:extLst>
                </a:gridCol>
                <a:gridCol w="2696859">
                  <a:extLst>
                    <a:ext uri="{9D8B030D-6E8A-4147-A177-3AD203B41FA5}">
                      <a16:colId xmlns:a16="http://schemas.microsoft.com/office/drawing/2014/main" val="1789279059"/>
                    </a:ext>
                  </a:extLst>
                </a:gridCol>
              </a:tblGrid>
              <a:tr h="28040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 dirty="0">
                          <a:effectLst/>
                          <a:latin typeface="Comic Sans MS" panose="030F0702030302020204" pitchFamily="66" charset="0"/>
                        </a:rPr>
                        <a:t>Key Vocabulary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997838"/>
                  </a:ext>
                </a:extLst>
              </a:tr>
              <a:tr h="1032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Crimean war 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omic Sans MS" panose="030F0702030302020204" pitchFamily="66" charset="0"/>
                        </a:rPr>
                        <a:t>The Crimean War was a military conflict fought from October 1853 to February 1856 in which Russia lost to an alliance of France, the Ottoman Empire, the United Kingdom and Piedmont-Sardinia. Florence Nightingale and Mary Seacole both nursed soldiers during this war.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4025179138"/>
                  </a:ext>
                </a:extLst>
              </a:tr>
              <a:tr h="5038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WWI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omic Sans MS" panose="030F0702030302020204" pitchFamily="66" charset="0"/>
                        </a:rPr>
                        <a:t>World War I was a major conflict fought between 1914 and 1918.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1737165646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Allies 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omic Sans MS" panose="030F0702030302020204" pitchFamily="66" charset="0"/>
                        </a:rPr>
                        <a:t>Countries that fight together against other countries. In the First World War, the allies were Britain, France, Russia and USA 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1794074859"/>
                  </a:ext>
                </a:extLst>
              </a:tr>
              <a:tr h="475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Nurse 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omic Sans MS" panose="030F0702030302020204" pitchFamily="66" charset="0"/>
                        </a:rPr>
                        <a:t>a person trained to care for the sick or infirm, especially in a hospital.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961605790"/>
                  </a:ext>
                </a:extLst>
              </a:tr>
              <a:tr h="8064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</a:rPr>
                        <a:t>Scutari hospital </a:t>
                      </a:r>
                      <a:endParaRPr lang="en-GB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omic Sans MS" panose="030F0702030302020204" pitchFamily="66" charset="0"/>
                        </a:rPr>
                        <a:t>During the Crimean War Scutari Barracks was converted into a British military hospital, known as Scutari Hospital. Florence Nightingale became famous for her work in a hospital in Scutari.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1807270467"/>
                  </a:ext>
                </a:extLst>
              </a:tr>
              <a:tr h="44704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 panose="030F0702030302020204" pitchFamily="66" charset="0"/>
                        </a:rPr>
                        <a:t>NHS</a:t>
                      </a:r>
                    </a:p>
                  </a:txBody>
                  <a:tcPr marL="52188" marR="521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NHS stands for the National Health Service.  It refers to the Government-funded medical and health care services that everyone living in the UK can use without being asked to pay the full cost of the service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8" marR="52188" marT="0" marB="0"/>
                </a:tc>
                <a:extLst>
                  <a:ext uri="{0D108BD9-81ED-4DB2-BD59-A6C34878D82A}">
                    <a16:rowId xmlns:a16="http://schemas.microsoft.com/office/drawing/2014/main" val="2523446701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ABD491A3-4413-CF3B-EA5A-04CF4D065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9769" y="4495573"/>
            <a:ext cx="679708" cy="90471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D5D6142-0BB9-AE92-7846-71A2D50C19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6537" y="4067835"/>
            <a:ext cx="679708" cy="89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CBD0985-57FE-0841-5996-A57E41CFB3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8560" y="3970460"/>
            <a:ext cx="645494" cy="89240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5FF2DF7-CB7A-3816-6EC1-6B2D16CE2B7D}"/>
              </a:ext>
            </a:extLst>
          </p:cNvPr>
          <p:cNvSpPr/>
          <p:nvPr/>
        </p:nvSpPr>
        <p:spPr>
          <a:xfrm>
            <a:off x="7334054" y="0"/>
            <a:ext cx="30315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Nurturing</a:t>
            </a:r>
          </a:p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 Nurses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9AECB-2F0A-BBC6-7566-CDC572CF10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93683" y="376090"/>
            <a:ext cx="1185276" cy="45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40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9812D13F14E54EB6F611CFCB1B024E" ma:contentTypeVersion="15" ma:contentTypeDescription="Create a new document." ma:contentTypeScope="" ma:versionID="94617d501504d22f5a64e937671c8a96">
  <xsd:schema xmlns:xsd="http://www.w3.org/2001/XMLSchema" xmlns:xs="http://www.w3.org/2001/XMLSchema" xmlns:p="http://schemas.microsoft.com/office/2006/metadata/properties" xmlns:ns2="f33c2a62-0d7e-4a84-8a2b-c9243b6a4ead" xmlns:ns3="78dc48a3-7457-4ea7-a6a1-1870460c89ab" targetNamespace="http://schemas.microsoft.com/office/2006/metadata/properties" ma:root="true" ma:fieldsID="ec66cd00ec345562e2f4efeebc9f64ea" ns2:_="" ns3:_="">
    <xsd:import namespace="f33c2a62-0d7e-4a84-8a2b-c9243b6a4ead"/>
    <xsd:import namespace="78dc48a3-7457-4ea7-a6a1-1870460c89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c2a62-0d7e-4a84-8a2b-c9243b6a4e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da33314-abb7-4c07-9d66-bfa8aefd03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c48a3-7457-4ea7-a6a1-1870460c8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9675062-eab8-433b-b5a8-219acd60f3ee}" ma:internalName="TaxCatchAll" ma:showField="CatchAllData" ma:web="78dc48a3-7457-4ea7-a6a1-1870460c89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c48a3-7457-4ea7-a6a1-1870460c89ab" xsi:nil="true"/>
    <lcf76f155ced4ddcb4097134ff3c332f xmlns="f33c2a62-0d7e-4a84-8a2b-c9243b6a4e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64E9471-17C2-432E-9220-AA2DE7827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3c2a62-0d7e-4a84-8a2b-c9243b6a4ead"/>
    <ds:schemaRef ds:uri="78dc48a3-7457-4ea7-a6a1-1870460c8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FBD9A4-CDA3-4F39-8B82-61AA7C2ED7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1D8BCC-0A87-4BFC-B0E9-8C4524F82E5B}">
  <ds:schemaRefs>
    <ds:schemaRef ds:uri="http://schemas.microsoft.com/office/2006/metadata/properties"/>
    <ds:schemaRef ds:uri="http://schemas.microsoft.com/office/infopath/2007/PartnerControls"/>
    <ds:schemaRef ds:uri="78dc48a3-7457-4ea7-a6a1-1870460c89ab"/>
    <ds:schemaRef ds:uri="f33c2a62-0d7e-4a84-8a2b-c9243b6a4e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182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Dann</dc:creator>
  <cp:lastModifiedBy>F Knight</cp:lastModifiedBy>
  <cp:revision>2</cp:revision>
  <cp:lastPrinted>2022-06-23T13:19:06Z</cp:lastPrinted>
  <dcterms:created xsi:type="dcterms:W3CDTF">2022-06-23T12:36:25Z</dcterms:created>
  <dcterms:modified xsi:type="dcterms:W3CDTF">2022-09-08T08:43:11Z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0x010100EF9812D13F14E54EB6F611CFCB1B024E</vt:lpwstr>
  </property>
</Properties>
</file>